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58" r:id="rId11"/>
    <p:sldId id="263" r:id="rId12"/>
    <p:sldId id="264" r:id="rId13"/>
    <p:sldId id="261" r:id="rId14"/>
    <p:sldId id="262" r:id="rId15"/>
    <p:sldId id="260" r:id="rId16"/>
    <p:sldId id="265" r:id="rId17"/>
    <p:sldId id="268" r:id="rId18"/>
    <p:sldId id="267" r:id="rId19"/>
    <p:sldId id="272" r:id="rId20"/>
    <p:sldId id="270" r:id="rId21"/>
    <p:sldId id="269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220AC-E0A4-4144-B560-0B771D0942D8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02187FB-C142-40BC-B0CC-10BA2CB0D527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1561" y="1856791"/>
            <a:ext cx="6162696" cy="2127379"/>
          </a:xfrm>
        </p:spPr>
        <p:txBody>
          <a:bodyPr/>
          <a:lstStyle/>
          <a:p>
            <a:br>
              <a:rPr lang="en-IN" sz="7200" dirty="0"/>
            </a:br>
            <a:br>
              <a:rPr lang="en-IN" sz="7200" dirty="0"/>
            </a:br>
            <a:br>
              <a:rPr lang="en-IN" sz="7200" dirty="0"/>
            </a:br>
            <a:br>
              <a:rPr lang="en-IN" sz="7200" dirty="0"/>
            </a:br>
            <a:r>
              <a:rPr lang="en-IN" sz="7200" dirty="0"/>
              <a:t>E-Nursery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3394" y="1856791"/>
            <a:ext cx="1026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92D050"/>
                </a:solidFill>
              </a:rPr>
              <a:t>Mini 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5069" y="592850"/>
            <a:ext cx="1059024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Content:</a:t>
            </a:r>
          </a:p>
          <a:p>
            <a:r>
              <a:rPr lang="en-IN" dirty="0"/>
              <a:t> </a:t>
            </a:r>
          </a:p>
          <a:p>
            <a:r>
              <a:rPr lang="en-IN" sz="2000" b="1" dirty="0"/>
              <a:t>Analysis and Design</a:t>
            </a:r>
          </a:p>
          <a:p>
            <a:endParaRPr lang="en-IN" sz="2000" b="1" dirty="0"/>
          </a:p>
          <a:p>
            <a:r>
              <a:rPr lang="en-IN" dirty="0"/>
              <a:t>     </a:t>
            </a:r>
            <a:r>
              <a:rPr lang="en-IN" b="1" dirty="0"/>
              <a:t>• Analysis Phase</a:t>
            </a:r>
          </a:p>
          <a:p>
            <a:r>
              <a:rPr lang="en-IN" dirty="0"/>
              <a:t>             1] Class Diagram</a:t>
            </a:r>
          </a:p>
          <a:p>
            <a:r>
              <a:rPr lang="en-IN" dirty="0"/>
              <a:t>             2] Use case Diagrams</a:t>
            </a:r>
          </a:p>
          <a:p>
            <a:endParaRPr lang="en-IN" dirty="0"/>
          </a:p>
          <a:p>
            <a:r>
              <a:rPr lang="en-IN" dirty="0"/>
              <a:t>     </a:t>
            </a:r>
            <a:r>
              <a:rPr lang="en-IN" b="1" dirty="0"/>
              <a:t>• Design phase</a:t>
            </a:r>
          </a:p>
          <a:p>
            <a:r>
              <a:rPr lang="en-IN" dirty="0"/>
              <a:t>             1] Sequence Diagram</a:t>
            </a:r>
          </a:p>
          <a:p>
            <a:r>
              <a:rPr lang="en-IN" dirty="0"/>
              <a:t>             2] Collaboration Diagram</a:t>
            </a:r>
          </a:p>
          <a:p>
            <a:r>
              <a:rPr lang="en-IN" dirty="0"/>
              <a:t>             3] Activity Diagram</a:t>
            </a:r>
          </a:p>
          <a:p>
            <a:r>
              <a:rPr lang="en-IN" dirty="0"/>
              <a:t>             4] State chart Diagram</a:t>
            </a:r>
          </a:p>
          <a:p>
            <a:endParaRPr lang="en-IN" dirty="0"/>
          </a:p>
          <a:p>
            <a:r>
              <a:rPr lang="en-IN" dirty="0"/>
              <a:t>     • </a:t>
            </a:r>
            <a:r>
              <a:rPr lang="en-IN" b="1" dirty="0"/>
              <a:t>Web site map diagram</a:t>
            </a:r>
          </a:p>
          <a:p>
            <a:endParaRPr lang="en-IN" b="1" dirty="0"/>
          </a:p>
          <a:p>
            <a:r>
              <a:rPr lang="en-IN" dirty="0"/>
              <a:t>     </a:t>
            </a:r>
            <a:r>
              <a:rPr lang="en-IN" b="1" dirty="0"/>
              <a:t>• ERD</a:t>
            </a:r>
          </a:p>
          <a:p>
            <a:endParaRPr lang="en-IN" b="1" dirty="0"/>
          </a:p>
          <a:p>
            <a:r>
              <a:rPr lang="en-IN" b="1" dirty="0"/>
              <a:t>     •  Modules Specification</a:t>
            </a:r>
          </a:p>
          <a:p>
            <a:endParaRPr lang="en-IN" b="1" dirty="0"/>
          </a:p>
          <a:p>
            <a:r>
              <a:rPr lang="en-IN" dirty="0"/>
              <a:t>     • </a:t>
            </a:r>
            <a:r>
              <a:rPr lang="en-IN" b="1" dirty="0"/>
              <a:t>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879" y="513185"/>
            <a:ext cx="368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• Analysis Phase </a:t>
            </a:r>
          </a:p>
          <a:p>
            <a:r>
              <a:rPr lang="en-IN" b="1" dirty="0"/>
              <a:t>   </a:t>
            </a:r>
            <a:r>
              <a:rPr lang="en-IN" dirty="0"/>
              <a:t>1]Class Diagram: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9" y="1159515"/>
            <a:ext cx="8294913" cy="56238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87" y="252464"/>
            <a:ext cx="7641771" cy="6228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166" y="591814"/>
            <a:ext cx="253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2] Use Case Diagram: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35769" y="453314"/>
            <a:ext cx="10726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Registration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3" y="1185862"/>
            <a:ext cx="9235070" cy="5252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7118" y="419878"/>
            <a:ext cx="34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• Design phase </a:t>
            </a:r>
          </a:p>
          <a:p>
            <a:r>
              <a:rPr lang="en-IN" b="1" dirty="0"/>
              <a:t>1</a:t>
            </a:r>
            <a:r>
              <a:rPr lang="en-IN" dirty="0"/>
              <a:t>]Sequence diagram: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6" y="1903445"/>
            <a:ext cx="8999570" cy="36762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7118" y="699796"/>
            <a:ext cx="306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2] Collaboration diagram: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588" y="363894"/>
            <a:ext cx="401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3] Activity Diagram: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60" y="252632"/>
            <a:ext cx="6614160" cy="64109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86602" y="1760620"/>
            <a:ext cx="1063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100" dirty="0"/>
              <a:t>Registration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9" y="149290"/>
            <a:ext cx="1978089" cy="641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1764" y="718457"/>
            <a:ext cx="290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4] State Chart Diagram: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2485" y="1087789"/>
            <a:ext cx="16265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Registration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5" y="839755"/>
            <a:ext cx="8462865" cy="5206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" y="711200"/>
            <a:ext cx="29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• </a:t>
            </a:r>
            <a:r>
              <a:rPr lang="en-IN" b="1" dirty="0"/>
              <a:t>Web site map diagram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70768" y="829069"/>
          <a:ext cx="2095500" cy="28041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51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4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Customer</a:t>
                      </a:r>
                      <a:endParaRPr 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user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ForeignKey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name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CharField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07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locality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CharField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city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CharField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073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zipcode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IntegerField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state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CharField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899916" y="685800"/>
          <a:ext cx="2423096" cy="1341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97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86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User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username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password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first_name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2866268" y="1133669"/>
            <a:ext cx="1033648" cy="9331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73197" y="829068"/>
            <a:ext cx="56137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m2o</a:t>
            </a:r>
          </a:p>
        </p:txBody>
      </p:sp>
      <p:graphicFrame>
        <p:nvGraphicFramePr>
          <p:cNvPr id="6" name="Table 2"/>
          <p:cNvGraphicFramePr>
            <a:graphicFrameLocks noGrp="1"/>
          </p:cNvGraphicFramePr>
          <p:nvPr/>
        </p:nvGraphicFramePr>
        <p:xfrm>
          <a:off x="7912359" y="685800"/>
          <a:ext cx="2754055" cy="3169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82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Product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title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CharField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selling_price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FloatField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discounted_price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FloatField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TextField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brand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CharField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category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CharField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product_image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ImageField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2"/>
          <p:cNvGraphicFramePr>
            <a:graphicFrameLocks noGrp="1"/>
          </p:cNvGraphicFramePr>
          <p:nvPr/>
        </p:nvGraphicFramePr>
        <p:xfrm>
          <a:off x="6323012" y="4324739"/>
          <a:ext cx="2590800" cy="1584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86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Cart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user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ForeignKey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product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ForeignKey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quantity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PositiveIntegerField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2"/>
          <p:cNvGraphicFramePr>
            <a:graphicFrameLocks noGrp="1"/>
          </p:cNvGraphicFramePr>
          <p:nvPr/>
        </p:nvGraphicFramePr>
        <p:xfrm>
          <a:off x="2348669" y="3962400"/>
          <a:ext cx="2971800" cy="2834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orderplaced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user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ForeignKey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customer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ForeignKey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product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ForeignKey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quantity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PositiveIntegerField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ordered_date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DateTimeField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status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CharField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>
            <a:stCxn id="3" idx="2"/>
            <a:endCxn id="8" idx="0"/>
          </p:cNvCxnSpPr>
          <p:nvPr/>
        </p:nvCxnSpPr>
        <p:spPr>
          <a:xfrm flipH="1">
            <a:off x="3834569" y="2026920"/>
            <a:ext cx="1276895" cy="1935480"/>
          </a:xfrm>
          <a:prstGeom prst="line">
            <a:avLst/>
          </a:prstGeom>
          <a:ln w="28575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2"/>
            <a:endCxn id="8" idx="0"/>
          </p:cNvCxnSpPr>
          <p:nvPr/>
        </p:nvCxnSpPr>
        <p:spPr>
          <a:xfrm>
            <a:off x="1818518" y="3633229"/>
            <a:ext cx="2016051" cy="329171"/>
          </a:xfrm>
          <a:prstGeom prst="line">
            <a:avLst/>
          </a:prstGeom>
          <a:ln w="28575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0"/>
          </p:cNvCxnSpPr>
          <p:nvPr/>
        </p:nvCxnSpPr>
        <p:spPr>
          <a:xfrm flipH="1">
            <a:off x="3834569" y="1905000"/>
            <a:ext cx="4012443" cy="2057400"/>
          </a:xfrm>
          <a:prstGeom prst="line">
            <a:avLst/>
          </a:prstGeom>
          <a:ln w="28575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" idx="2"/>
            <a:endCxn id="7" idx="0"/>
          </p:cNvCxnSpPr>
          <p:nvPr/>
        </p:nvCxnSpPr>
        <p:spPr>
          <a:xfrm>
            <a:off x="5111464" y="2026920"/>
            <a:ext cx="2506948" cy="2297819"/>
          </a:xfrm>
          <a:prstGeom prst="line">
            <a:avLst/>
          </a:prstGeom>
          <a:ln w="28575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2"/>
            <a:endCxn id="7" idx="0"/>
          </p:cNvCxnSpPr>
          <p:nvPr/>
        </p:nvCxnSpPr>
        <p:spPr>
          <a:xfrm flipH="1">
            <a:off x="7618412" y="3855720"/>
            <a:ext cx="1670974" cy="469019"/>
          </a:xfrm>
          <a:prstGeom prst="line">
            <a:avLst/>
          </a:prstGeom>
          <a:ln w="28575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31615" y="3546453"/>
            <a:ext cx="56137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m2o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68284" y="2881902"/>
            <a:ext cx="56137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m2o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6627" y="3076968"/>
            <a:ext cx="56137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m2o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7097" y="3896974"/>
            <a:ext cx="56137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m2o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9684" y="3419868"/>
            <a:ext cx="56137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m2o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2596" y="401278"/>
            <a:ext cx="430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ERD(Entity relationship Diagram):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056" y="146180"/>
            <a:ext cx="37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6D563-CBC9-BE9B-34D4-AB56DED02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6250"/>
          <a:stretch/>
        </p:blipFill>
        <p:spPr>
          <a:xfrm>
            <a:off x="0" y="600075"/>
            <a:ext cx="121920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212" y="671804"/>
            <a:ext cx="105995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Team Members:   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                             1] Sayli Milind Jawale(94)</a:t>
            </a:r>
          </a:p>
          <a:p>
            <a:endParaRPr lang="en-IN" sz="2000" dirty="0"/>
          </a:p>
          <a:p>
            <a:r>
              <a:rPr lang="en-IN" sz="2000" dirty="0"/>
              <a:t>                              2] Zainab Nazimuddin Kazi(138)</a:t>
            </a:r>
          </a:p>
          <a:p>
            <a:endParaRPr lang="en-IN" sz="2000" dirty="0"/>
          </a:p>
          <a:p>
            <a:r>
              <a:rPr lang="en-IN" sz="2000" dirty="0"/>
              <a:t>                             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  <a:r>
              <a:rPr lang="en-IN" sz="2000" b="1" dirty="0"/>
              <a:t>Project Guide:        </a:t>
            </a:r>
          </a:p>
          <a:p>
            <a:endParaRPr lang="en-IN" sz="2000" b="1" dirty="0"/>
          </a:p>
          <a:p>
            <a:r>
              <a:rPr lang="en-IN" sz="2000" dirty="0"/>
              <a:t>                              </a:t>
            </a:r>
            <a:r>
              <a:rPr lang="en-IN" sz="2000" dirty="0" err="1"/>
              <a:t>Prof.Pramodini</a:t>
            </a:r>
            <a:r>
              <a:rPr lang="en-IN" sz="2000" dirty="0"/>
              <a:t> </a:t>
            </a:r>
            <a:r>
              <a:rPr lang="en-IN" sz="2000" dirty="0" err="1"/>
              <a:t>Dange</a:t>
            </a:r>
            <a:r>
              <a:rPr lang="en-IN" sz="2000" dirty="0"/>
              <a:t>  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                        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918" y="326571"/>
            <a:ext cx="37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Registration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28F4D-7371-843B-A540-639C8D42F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12917"/>
          <a:stretch/>
        </p:blipFill>
        <p:spPr>
          <a:xfrm>
            <a:off x="0" y="990600"/>
            <a:ext cx="1219200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224" y="363894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707C5-68D3-6C5C-4C2F-2A5E22218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1" b="13750"/>
          <a:stretch/>
        </p:blipFill>
        <p:spPr>
          <a:xfrm>
            <a:off x="0" y="1019174"/>
            <a:ext cx="12192000" cy="48958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730" y="796395"/>
            <a:ext cx="103397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Introduction :-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E–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Nursary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application consist purchasing and selling products which is intended to benefit both gardeners and users.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unique place for nature enthusiasts to browse &amp; order the best quality of plants online and get them delivered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Nursary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online nursery that allows you to shop for plants from the comfort and convenience of your homes.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there are two users Admin and Customer. The admin can view, add, delete, and update flowering plants detail.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view the plants and their details and add it to their cart or keep it in their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Customer can view their cart and make payments.</a:t>
            </a:r>
          </a:p>
        </p:txBody>
      </p:sp>
    </p:spTree>
    <p:extLst>
      <p:ext uri="{BB962C8B-B14F-4D97-AF65-F5344CB8AC3E}">
        <p14:creationId xmlns:p14="http://schemas.microsoft.com/office/powerpoint/2010/main" val="305944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7123" y="768984"/>
            <a:ext cx="75731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manual processing is quite time consuming, less accurate in comparison processing.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slow in processing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difficult to create manual working.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time Consuming &amp; having Lot of Paper work.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time and energy are wasted.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System:</a:t>
            </a:r>
          </a:p>
          <a:p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unique place for nature enthusiasts to browse &amp; order the best quality of plants online and get them delivered.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would give convenience to a shopper, along with instant satisfaction, for the purchase of a variety of products.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3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3884" y="925177"/>
            <a:ext cx="84523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: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shopkeeper’s can register to the web portal for increase their sale.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application can be used by any user to purchase the online plants and get appropriate information by viewing short summery about the plant’s items through videos.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any changes to make customer can purchase the plants through different payment schemes like debit card, credit card, pat, phone pay, cash on delivery etc.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5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4753" y="971400"/>
            <a:ext cx="67114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 :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languages: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1.HTML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2.CSS and Bootstrap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3.Javascript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languages: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1.Python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2.SQLite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911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0068" y="1411016"/>
            <a:ext cx="8214947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 :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Medicinal plants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Outdoor plants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Indoor plants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</a:p>
          <a:p>
            <a:pPr marL="457200" indent="-457200"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110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8523" y="931875"/>
            <a:ext cx="609600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 :</a:t>
            </a:r>
          </a:p>
          <a:p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tracking</a:t>
            </a:r>
          </a:p>
          <a:p>
            <a:pPr marL="457200" indent="-457200">
              <a:buAutoNum type="arabicParenR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tracking</a:t>
            </a:r>
          </a:p>
          <a:p>
            <a:pPr marL="457200" indent="-457200">
              <a:buAutoNum type="arabicParenR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 search engine</a:t>
            </a:r>
          </a:p>
          <a:p>
            <a:pPr marL="457200" indent="-457200">
              <a:buAutoNum type="arabicParenR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by feature</a:t>
            </a:r>
          </a:p>
          <a:p>
            <a:pPr marL="457200" indent="-457200">
              <a:buAutoNum type="arabicParenR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details</a:t>
            </a:r>
          </a:p>
          <a:p>
            <a:pPr marL="457200" indent="-457200">
              <a:buAutoNum type="arabicParenR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-Functional Requirement :</a:t>
            </a: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1)Security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2)Storage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3)Performance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4)Attractive Design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Reliablity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45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0746" y="1314289"/>
            <a:ext cx="77577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:</a:t>
            </a:r>
          </a:p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get their plants delivered instead of physically visiting nurseries.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nurseries to automate selling plants online.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Nurseries to accept online payments.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add plants they like to their wish list.</a:t>
            </a:r>
          </a:p>
          <a:p>
            <a:endParaRPr lang="en-IN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6104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</TotalTime>
  <Words>653</Words>
  <Application>Microsoft Office PowerPoint</Application>
  <PresentationFormat>Widescreen</PresentationFormat>
  <Paragraphs>179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Helvetica</vt:lpstr>
      <vt:lpstr>Times New Roman</vt:lpstr>
      <vt:lpstr>Trebuchet MS</vt:lpstr>
      <vt:lpstr>Wingdings</vt:lpstr>
      <vt:lpstr>Wingdings 3</vt:lpstr>
      <vt:lpstr>Facet</vt:lpstr>
      <vt:lpstr>    E-Nursery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E-Nursery</dc:title>
  <dc:creator>roshanibabar9503@gmail.com</dc:creator>
  <cp:lastModifiedBy>sayli jawale</cp:lastModifiedBy>
  <cp:revision>21</cp:revision>
  <dcterms:created xsi:type="dcterms:W3CDTF">2023-01-10T05:58:00Z</dcterms:created>
  <dcterms:modified xsi:type="dcterms:W3CDTF">2023-06-27T11:04:51Z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C40A6EB931A14A3B88CDA226174DF61D</vt:lpwstr>
  </property>
  <property fmtid="{D5CDD505-2E9C-101B-9397-08002B2CF9AE}" pid="3" name="KSOProductBuildVer">
    <vt:lpwstr>1033-11.2.0.11486</vt:lpwstr>
  </property>
</Properties>
</file>